
<file path=[Content_Types].xml><?xml version="1.0" encoding="utf-8"?>
<Types xmlns="http://schemas.openxmlformats.org/package/2006/content-types"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docProps/custom.xml" ContentType="application/vnd.openxmlformats-officedocument.custom-properties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12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7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metadata" ContentType="application/binary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4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Public Sans" charset="0"/>
      <p:regular r:id="rId14"/>
      <p:bold r:id="rId15"/>
      <p:italic r:id="rId16"/>
      <p:boldItalic r:id="rId17"/>
    </p:embeddedFont>
    <p:embeddedFont>
      <p:font typeface="Arial Rounded MT Bold" pitchFamily="34" charset="0"/>
      <p:regular r:id="rId18"/>
    </p:embeddedFont>
    <p:embeddedFont>
      <p:font typeface="ILIIOR+EBGaramond-Bold" charset="0"/>
      <p:regular r:id="rId19"/>
    </p:embeddedFont>
    <p:embeddedFont>
      <p:font typeface="IDNLAK+EBGaramond-Medium" charset="0"/>
      <p:regular r:id="rId20"/>
    </p:embeddedFont>
    <p:embeddedFont>
      <p:font typeface="EB Garamond Medium" charset="0"/>
      <p:regular r:id="rId21"/>
      <p:bold r:id="rId22"/>
      <p:italic r:id="rId23"/>
      <p:boldItalic r:id="rId24"/>
    </p:embeddedFont>
    <p:embeddedFont>
      <p:font typeface="Montserrat ExtraBold" charset="0"/>
      <p:bold r:id="rId25"/>
      <p:boldItalic r:id="rId26"/>
    </p:embeddedFont>
    <p:embeddedFont>
      <p:font typeface="EB Garamond" charset="0"/>
      <p:regular r:id="rId27"/>
      <p:bold r:id="rId28"/>
      <p:italic r:id="rId29"/>
      <p:boldItalic r:id="rId30"/>
    </p:embeddedFont>
    <p:embeddedFont>
      <p:font typeface="EB Garamond ExtraBold" charset="0"/>
      <p:bold r:id="rId31"/>
      <p:boldItalic r:id="rId32"/>
    </p:embeddedFont>
    <p:embeddedFont>
      <p:font typeface="Bahnschrift Light" pitchFamily="34" charset="0"/>
      <p:regular r:id="rId33"/>
    </p:embeddedFont>
    <p:embeddedFont>
      <p:font typeface="Arial Narrow" pitchFamily="34" charset="0"/>
      <p:regular r:id="rId34"/>
      <p:bold r:id="rId35"/>
      <p:italic r:id="rId36"/>
      <p:boldItalic r:id="rId37"/>
    </p:embeddedFont>
    <p:embeddedFont>
      <p:font typeface="EB Garamond SemiBold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2" roundtripDataSignature="AMtx7mgoBr7w2w/k6FukyUV8zyuRKQ1f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FCDFE8DD-8876-4DAC-8A29-8DA13A1A0097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-684" y="-10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font" Target="fonts/font30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font" Target="fonts/font29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41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font" Target="fonts/font3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290341410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854663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5" name="Google Shape;1855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554545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563674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4" name="Google Shape;1874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219318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0" name="Google Shape;1880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xmlns="" val="1539214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40" t="31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864" b="4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07" b="4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103" b="43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41" r="40" b="82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75" r="89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pPr/>
              <a:t>11/3/2023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49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71" r="5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41" r="30" b="41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54" r="104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901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51" t="46" r="26" b="10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r="42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t="44" r="7" b="13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55" r="46" b="126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1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3064" y="2374945"/>
            <a:ext cx="3311679" cy="440556"/>
          </a:xfrm>
        </p:spPr>
        <p:txBody>
          <a:bodyPr/>
          <a:lstStyle/>
          <a:p>
            <a:r>
              <a:rPr lang="en-GB" dirty="0">
                <a:solidFill>
                  <a:srgbClr val="203669"/>
                </a:solidFill>
                <a:latin typeface="Calibri"/>
                <a:cs typeface="Calibri"/>
              </a:rPr>
              <a:t>TO-DO PLANNER</a:t>
            </a:r>
            <a:endParaRPr lang="en-GB" dirty="0">
              <a:latin typeface="Calibri"/>
              <a:cs typeface="Calibri"/>
            </a:endParaRPr>
          </a:p>
          <a:p>
            <a:r>
              <a:rPr lang="en-GB" dirty="0" smtClean="0"/>
              <a:t>WEBSITE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0575" y="3458094"/>
            <a:ext cx="3374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solidFill>
                  <a:schemeClr val="bg2"/>
                </a:solidFill>
                <a:latin typeface="Arial Rounded MT Bold" pitchFamily="34" charset="0"/>
              </a:rPr>
              <a:t>“React Program For Calculator”</a:t>
            </a:r>
            <a:endParaRPr lang="en-US" sz="1600" dirty="0">
              <a:solidFill>
                <a:schemeClr val="bg2"/>
              </a:solidFill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52392" y="0"/>
            <a:ext cx="9196392" cy="52576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304800" y="666750"/>
            <a:ext cx="395629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3"/>
              </a:lnSpc>
            </a:pPr>
            <a:r>
              <a:rPr lang="en-GB" sz="1850" b="1" spc="-10" dirty="0" smtClean="0">
                <a:solidFill>
                  <a:srgbClr val="C88C32"/>
                </a:solidFill>
                <a:latin typeface="ILIIOR+EBGaramond-Bold"/>
                <a:cs typeface="ILIIOR+EBGaramond-Bold"/>
              </a:rPr>
              <a:t>TO-DO PLANNER:</a:t>
            </a:r>
          </a:p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endParaRPr lang="en-GB" sz="1850" b="1" spc="-10" dirty="0" smtClean="0">
              <a:solidFill>
                <a:srgbClr val="C88C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ts val="2383"/>
              </a:lnSpc>
              <a:spcBef>
                <a:spcPts val="0"/>
              </a:spcBef>
              <a:spcAft>
                <a:spcPts val="0"/>
              </a:spcAft>
            </a:pPr>
            <a:endParaRPr sz="1850" b="1" spc="-10" dirty="0">
              <a:solidFill>
                <a:srgbClr val="C88C3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5527" y="1011730"/>
            <a:ext cx="4325652" cy="9064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dirty="0">
                <a:solidFill>
                  <a:schemeClr val="bg1"/>
                </a:solidFill>
              </a:rPr>
              <a:t>A to-do planner is a tool that helps individuals organize and manage their tasks and responsibilities. It allows you to create a list of things you need to accomplish, set priorities, and track your progress.</a:t>
            </a:r>
            <a:endParaRPr sz="1400" dirty="0">
              <a:solidFill>
                <a:schemeClr val="bg1"/>
              </a:solidFill>
              <a:latin typeface="IDNLAK+EBGaramond-Medium"/>
              <a:cs typeface="IDNLAK+EBGaramond-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772B134-B3A1-3923-C2EE-48DAA60FDE45}"/>
              </a:ext>
            </a:extLst>
          </p:cNvPr>
          <p:cNvSpPr/>
          <p:nvPr/>
        </p:nvSpPr>
        <p:spPr>
          <a:xfrm>
            <a:off x="0" y="2343150"/>
            <a:ext cx="4419600" cy="2295872"/>
          </a:xfrm>
          <a:prstGeom prst="rect">
            <a:avLst/>
          </a:prstGeom>
          <a:solidFill>
            <a:srgbClr val="243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06064355"/>
              </p:ext>
            </p:extLst>
          </p:nvPr>
        </p:nvGraphicFramePr>
        <p:xfrm>
          <a:off x="0" y="1974202"/>
          <a:ext cx="4724400" cy="3169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3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0411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919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NM 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C88C32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682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au421320104303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R.</a:t>
                      </a:r>
                      <a:r>
                        <a:rPr lang="en-GB" sz="1200" baseline="0" dirty="0" smtClean="0">
                          <a:solidFill>
                            <a:schemeClr val="bg1"/>
                          </a:solidFill>
                          <a:latin typeface="Calibri"/>
                          <a:cs typeface="Calibri"/>
                        </a:rPr>
                        <a:t> RAMANI</a:t>
                      </a:r>
                      <a:endParaRPr lang="en-GB" sz="1200" dirty="0" smtClean="0">
                        <a:solidFill>
                          <a:schemeClr val="bg1"/>
                        </a:solidFill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None/>
                      </a:pP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682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au421320104040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pc="-5" baseline="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R.SEETHA</a:t>
                      </a:r>
                      <a:endParaRPr lang="en-GB" sz="120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52003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au421320104301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pc="-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G.GAYATHRI</a:t>
                      </a:r>
                      <a:endParaRPr lang="en-GB" sz="1200" dirty="0" smtClean="0">
                        <a:latin typeface="Calibri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GB" sz="18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0696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au421320104035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spc="5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lang="en-GB" sz="1200" spc="-20" dirty="0" smtClean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P.SANTHOSHINI</a:t>
                      </a: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r>
                        <a:rPr lang="en-GB" sz="1800" b="1" baseline="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6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06894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5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</a:t>
            </a:r>
            <a:r>
              <a:rPr lang="en-US" sz="15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“Calculator”</a:t>
            </a:r>
            <a:endParaRPr sz="15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238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1500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</a:t>
            </a:r>
            <a:r>
              <a:rPr lang="en-US" sz="1500" dirty="0" smtClean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“Calculator”</a:t>
            </a:r>
            <a:endParaRPr sz="15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1100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489450" y="253953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445780" y="317196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Creation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489450" y="222095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8" name="Google Shape;1858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1138844" y="739833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9" name="Google Shape;1859;g2139e008f02_0_0"/>
          <p:cNvSpPr txBox="1"/>
          <p:nvPr/>
        </p:nvSpPr>
        <p:spPr>
          <a:xfrm>
            <a:off x="546804" y="34834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7056" y="549470"/>
            <a:ext cx="832273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Task Creation and Editing:</a:t>
            </a:r>
            <a:endParaRPr lang="en-GB" sz="1200" dirty="0"/>
          </a:p>
          <a:p>
            <a:pPr fontAlgn="base"/>
            <a:r>
              <a:rPr lang="en-GB" sz="1200" dirty="0"/>
              <a:t>Users should be able to create new tasks or to-</a:t>
            </a:r>
            <a:r>
              <a:rPr lang="en-GB" sz="1200" dirty="0" err="1"/>
              <a:t>dos.Users</a:t>
            </a:r>
            <a:r>
              <a:rPr lang="en-GB" sz="1200" dirty="0"/>
              <a:t> should be able to edit, update, or delete tasks.</a:t>
            </a:r>
          </a:p>
          <a:p>
            <a:r>
              <a:rPr lang="en-GB" sz="1200" dirty="0"/>
              <a:t/>
            </a:r>
            <a:br>
              <a:rPr lang="en-GB" sz="1200" dirty="0"/>
            </a:br>
            <a:r>
              <a:rPr lang="en-GB" sz="1200" b="1" dirty="0"/>
              <a:t>Reporting and Analytics:</a:t>
            </a:r>
            <a:endParaRPr lang="en-GB" sz="1200" dirty="0"/>
          </a:p>
          <a:p>
            <a:pPr fontAlgn="base"/>
            <a:r>
              <a:rPr lang="en-GB" sz="1200" dirty="0"/>
              <a:t>Generate reports on task completion, productivity, or other </a:t>
            </a:r>
            <a:r>
              <a:rPr lang="en-GB" sz="1200" dirty="0" err="1"/>
              <a:t>metrics.Track</a:t>
            </a:r>
            <a:r>
              <a:rPr lang="en-GB" sz="1200" dirty="0"/>
              <a:t> task history and changes.</a:t>
            </a:r>
          </a:p>
          <a:p>
            <a:pPr fontAlgn="base"/>
            <a:endParaRPr lang="en-GB" sz="1200" dirty="0"/>
          </a:p>
          <a:p>
            <a:r>
              <a:rPr lang="en-GB" sz="1200" b="1" dirty="0"/>
              <a:t>Performance</a:t>
            </a:r>
            <a:r>
              <a:rPr lang="en-GB" sz="1200" dirty="0"/>
              <a:t>:</a:t>
            </a:r>
          </a:p>
          <a:p>
            <a:pPr fontAlgn="base"/>
            <a:r>
              <a:rPr lang="en-GB" sz="1200" dirty="0"/>
              <a:t>The application should respond promptly to user interactions with minimal </a:t>
            </a:r>
            <a:r>
              <a:rPr lang="en-GB" sz="1200" dirty="0" err="1"/>
              <a:t>latency.It</a:t>
            </a:r>
            <a:r>
              <a:rPr lang="en-GB" sz="1200" dirty="0"/>
              <a:t> should be able to handle a significant number of tasks and users without degrading in performance.</a:t>
            </a:r>
          </a:p>
          <a:p>
            <a:pPr fontAlgn="base"/>
            <a:r>
              <a:rPr lang="en-GB" sz="1200" b="1" dirty="0"/>
              <a:t>Scalability</a:t>
            </a:r>
            <a:r>
              <a:rPr lang="en-GB" sz="1200" dirty="0"/>
              <a:t>:</a:t>
            </a:r>
            <a:br>
              <a:rPr lang="en-GB" sz="1200" dirty="0"/>
            </a:br>
            <a:r>
              <a:rPr lang="en-GB" sz="1200" dirty="0"/>
              <a:t>                  The application should scale horizontally and vertically to accommodate an increasing number of users and </a:t>
            </a:r>
            <a:r>
              <a:rPr lang="en-GB" sz="1200" dirty="0" err="1"/>
              <a:t>tasks.Scalability</a:t>
            </a:r>
            <a:r>
              <a:rPr lang="en-GB" sz="1200" dirty="0"/>
              <a:t> should be achieved without significant performance degradation.</a:t>
            </a:r>
            <a:br>
              <a:rPr lang="en-GB" sz="1200" dirty="0"/>
            </a:br>
            <a:r>
              <a:rPr lang="en-GB" sz="1200" dirty="0"/>
              <a:t/>
            </a:r>
            <a:br>
              <a:rPr lang="en-GB" sz="1200" dirty="0"/>
            </a:br>
            <a:r>
              <a:rPr lang="en-GB" sz="1200" b="1" dirty="0"/>
              <a:t>Availability</a:t>
            </a:r>
            <a:r>
              <a:rPr lang="en-GB" sz="1200" dirty="0"/>
              <a:t>:</a:t>
            </a:r>
            <a:br>
              <a:rPr lang="en-GB" sz="1200" dirty="0"/>
            </a:br>
            <a:r>
              <a:rPr lang="en-GB" sz="1200" dirty="0"/>
              <a:t>                    The application should aim for high availability, with minimal downtime for     maintenance and </a:t>
            </a:r>
            <a:r>
              <a:rPr lang="en-GB" sz="1200" dirty="0" err="1"/>
              <a:t>updates.Target</a:t>
            </a:r>
            <a:r>
              <a:rPr lang="en-GB" sz="1200" dirty="0"/>
              <a:t> uptime should be at least 99.9%.</a:t>
            </a:r>
            <a:br>
              <a:rPr lang="en-GB" sz="1200" dirty="0"/>
            </a:br>
            <a:r>
              <a:rPr lang="en-GB" sz="1200" dirty="0"/>
              <a:t/>
            </a:r>
            <a:br>
              <a:rPr lang="en-GB" sz="1200" dirty="0"/>
            </a:br>
            <a:endParaRPr lang="en-GB" sz="1200" dirty="0"/>
          </a:p>
          <a:p>
            <a:pPr marL="342900" indent="-342900"/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35000" y="3903133"/>
            <a:ext cx="817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GB" sz="1200" dirty="0"/>
              <a:t>The Power of Planning Start, due dates, and a well-organized to-do list can boost your </a:t>
            </a:r>
            <a:r>
              <a:rPr lang="en-GB" sz="1200" dirty="0" err="1" smtClean="0"/>
              <a:t>productivity.It</a:t>
            </a:r>
            <a:r>
              <a:rPr lang="en-GB" sz="1200" dirty="0" smtClean="0"/>
              <a:t> </a:t>
            </a:r>
            <a:r>
              <a:rPr lang="en-GB" sz="1200" dirty="0"/>
              <a:t>doesn't matter if you work alone or with a team </a:t>
            </a:r>
            <a:r>
              <a:rPr lang="en-GB" sz="1200" dirty="0" smtClean="0"/>
              <a:t>These </a:t>
            </a:r>
            <a:r>
              <a:rPr lang="en-GB" sz="1200" dirty="0"/>
              <a:t>tools give you a clear and organized way to manage your </a:t>
            </a:r>
            <a:r>
              <a:rPr lang="en-GB" sz="1200" dirty="0" smtClean="0"/>
              <a:t>tasks</a:t>
            </a:r>
            <a:r>
              <a:rPr lang="en-GB" sz="1200" dirty="0"/>
              <a:t>.</a:t>
            </a:r>
            <a:br>
              <a:rPr lang="en-GB" sz="1200" dirty="0"/>
            </a:b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6335" y="3549535"/>
            <a:ext cx="16209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latin typeface="Bahnschrift Light" pitchFamily="34" charset="0"/>
              </a:rPr>
              <a:t>Visual design and layout</a:t>
            </a:r>
            <a:endParaRPr lang="en-US" sz="1000" dirty="0">
              <a:latin typeface="Bahnschrift Ligh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68880" y="4289367"/>
            <a:ext cx="1197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ARIA attributes to Enhanced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77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3429266" y="2874450"/>
            <a:ext cx="366782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/>
            <a:r>
              <a:rPr lang="en-US" sz="1200" dirty="0" smtClean="0">
                <a:solidFill>
                  <a:srgbClr val="BD8738"/>
                </a:solidFill>
                <a:latin typeface="Times New Roman" pitchFamily="18" charset="0"/>
                <a:cs typeface="Times New Roman" pitchFamily="18" charset="0"/>
              </a:rPr>
              <a:t>https</a:t>
            </a:r>
            <a:r>
              <a:rPr lang="en-US" sz="1200" smtClean="0">
                <a:solidFill>
                  <a:srgbClr val="BD8738"/>
                </a:solidFill>
                <a:latin typeface="Times New Roman" pitchFamily="18" charset="0"/>
                <a:cs typeface="Times New Roman" pitchFamily="18" charset="0"/>
              </a:rPr>
              <a:t>://</a:t>
            </a:r>
            <a:r>
              <a:rPr lang="en-US" sz="1200" smtClean="0">
                <a:solidFill>
                  <a:srgbClr val="BD8738"/>
                </a:solidFill>
                <a:latin typeface="Times New Roman" pitchFamily="18" charset="0"/>
                <a:cs typeface="Times New Roman" pitchFamily="18" charset="0"/>
              </a:rPr>
              <a:t>github.com/santhoshini120303/naanmudhalvan</a:t>
            </a:r>
            <a:endParaRPr lang="en-US" sz="1200" dirty="0" smtClean="0">
              <a:solidFill>
                <a:srgbClr val="BD8738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endParaRPr sz="1200" b="0" i="0" dirty="0">
              <a:solidFill>
                <a:srgbClr val="BD8738"/>
              </a:solidFill>
              <a:latin typeface="Arial Narrow" pitchFamily="34" charset="0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264</Words>
  <Application>Microsoft Office PowerPoint</Application>
  <PresentationFormat>On-screen Show (16:9)</PresentationFormat>
  <Paragraphs>56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3" baseType="lpstr">
      <vt:lpstr>Arial</vt:lpstr>
      <vt:lpstr>Calibri</vt:lpstr>
      <vt:lpstr>Public Sans</vt:lpstr>
      <vt:lpstr>Arial Rounded MT Bold</vt:lpstr>
      <vt:lpstr>ILIIOR+EBGaramond-Bold</vt:lpstr>
      <vt:lpstr>Times New Roman</vt:lpstr>
      <vt:lpstr>IDNLAK+EBGaramond-Medium</vt:lpstr>
      <vt:lpstr>EB Garamond Medium</vt:lpstr>
      <vt:lpstr>Montserrat ExtraBold</vt:lpstr>
      <vt:lpstr>EB Garamond</vt:lpstr>
      <vt:lpstr>EB Garamond ExtraBold</vt:lpstr>
      <vt:lpstr>Bahnschrift Light</vt:lpstr>
      <vt:lpstr>Arial Narrow</vt:lpstr>
      <vt:lpstr>EB Garamond SemiBold</vt:lpstr>
      <vt:lpstr>Noto Sans Symbols</vt:lpstr>
      <vt:lpstr>Simple Light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Dr Manish Sharma</dc:creator>
  <cp:lastModifiedBy>IP LAB</cp:lastModifiedBy>
  <cp:revision>13</cp:revision>
  <dcterms:created xsi:type="dcterms:W3CDTF">2020-08-13T11:21:46Z</dcterms:created>
  <dcterms:modified xsi:type="dcterms:W3CDTF">2023-11-03T10:33:55Z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5279963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